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FC58A-8D26-4DE7-B902-3B3CFEBB6A6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1DB8-554C-485E-9E05-C03E9A74A1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FC58A-8D26-4DE7-B902-3B3CFEBB6A6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1DB8-554C-485E-9E05-C03E9A74A1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FC58A-8D26-4DE7-B902-3B3CFEBB6A6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1DB8-554C-485E-9E05-C03E9A74A1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FC58A-8D26-4DE7-B902-3B3CFEBB6A6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1DB8-554C-485E-9E05-C03E9A74A1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FC58A-8D26-4DE7-B902-3B3CFEBB6A6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1DB8-554C-485E-9E05-C03E9A74A1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FC58A-8D26-4DE7-B902-3B3CFEBB6A6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1DB8-554C-485E-9E05-C03E9A74A1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FC58A-8D26-4DE7-B902-3B3CFEBB6A6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1DB8-554C-485E-9E05-C03E9A74A1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FC58A-8D26-4DE7-B902-3B3CFEBB6A6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1DB8-554C-485E-9E05-C03E9A74A1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FC58A-8D26-4DE7-B902-3B3CFEBB6A6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1DB8-554C-485E-9E05-C03E9A74A1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FC58A-8D26-4DE7-B902-3B3CFEBB6A6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1DB8-554C-485E-9E05-C03E9A74A1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FC58A-8D26-4DE7-B902-3B3CFEBB6A6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41DB8-554C-485E-9E05-C03E9A74A1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FC58A-8D26-4DE7-B902-3B3CFEBB6A6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41DB8-554C-485E-9E05-C03E9A74A1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9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82554"/>
          </a:xfrm>
        </p:spPr>
        <p:txBody>
          <a:bodyPr>
            <a:normAutofit/>
          </a:bodyPr>
          <a:lstStyle/>
          <a:p>
            <a:r>
              <a:rPr lang="en-CA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LAKE TRAIL</a:t>
            </a:r>
            <a:br>
              <a:rPr lang="en-CA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CA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Grade 10 Program</a:t>
            </a:r>
            <a:br>
              <a:rPr lang="en-CA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CA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2013/14</a:t>
            </a:r>
            <a:endParaRPr lang="en-CA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Typical High School Timetable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CA" dirty="0" smtClean="0"/>
                        <a:t>Semester 1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CA" dirty="0" smtClean="0"/>
                        <a:t>Semester 2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CA" dirty="0" smtClean="0"/>
                        <a:t>English 10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CA" dirty="0" smtClean="0"/>
                        <a:t>Social Studies 10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CA" dirty="0" smtClean="0"/>
                        <a:t>Science 10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CA" dirty="0" smtClean="0"/>
                        <a:t>Physical Education 10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en-CA" dirty="0" smtClean="0"/>
                        <a:t>Math 10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Planning 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Elective 1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Elective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rmAutofit/>
          </a:bodyPr>
          <a:lstStyle/>
          <a:p>
            <a:r>
              <a:rPr lang="en-CA" dirty="0" err="1" smtClean="0"/>
              <a:t>Semestered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Student </a:t>
            </a:r>
            <a:r>
              <a:rPr lang="en-CA" dirty="0"/>
              <a:t>D</a:t>
            </a:r>
            <a:r>
              <a:rPr lang="en-CA" dirty="0" smtClean="0"/>
              <a:t>riven Timetable</a:t>
            </a:r>
            <a:br>
              <a:rPr lang="en-CA" dirty="0" smtClean="0"/>
            </a:br>
            <a:r>
              <a:rPr lang="en-CA" dirty="0" smtClean="0"/>
              <a:t>Limited Course Offers</a:t>
            </a:r>
            <a:br>
              <a:rPr lang="en-CA" dirty="0" smtClean="0"/>
            </a:br>
            <a:r>
              <a:rPr lang="en-CA" dirty="0" smtClean="0"/>
              <a:t>Limited Course Space</a:t>
            </a:r>
            <a:br>
              <a:rPr lang="en-CA" dirty="0" smtClean="0"/>
            </a:br>
            <a:r>
              <a:rPr lang="en-CA" dirty="0" smtClean="0"/>
              <a:t>32/34 Grade 10 credits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Lake Trail Grade 10 Program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Monday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Tuesday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Wednesday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Thursday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Friday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PE 10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Advisory</a:t>
                      </a:r>
                    </a:p>
                    <a:p>
                      <a:pPr algn="ctr"/>
                      <a:r>
                        <a:rPr lang="en-CA" dirty="0" smtClean="0"/>
                        <a:t>Community</a:t>
                      </a:r>
                      <a:r>
                        <a:rPr lang="en-CA" baseline="0" dirty="0" smtClean="0"/>
                        <a:t> Leadership</a:t>
                      </a:r>
                    </a:p>
                    <a:p>
                      <a:pPr algn="ctr"/>
                      <a:r>
                        <a:rPr lang="en-CA" baseline="0" dirty="0" smtClean="0"/>
                        <a:t>Study Block</a:t>
                      </a:r>
                    </a:p>
                    <a:p>
                      <a:pPr algn="ctr"/>
                      <a:r>
                        <a:rPr lang="en-CA" baseline="0" dirty="0" smtClean="0"/>
                        <a:t>Elective</a:t>
                      </a:r>
                      <a:endParaRPr lang="en-US" dirty="0"/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PE 10</a:t>
                      </a:r>
                      <a:endParaRPr lang="en-US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Internship</a:t>
                      </a:r>
                      <a:endParaRPr lang="en-US" dirty="0"/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PE 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Math 10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Humanities 10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Science 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Science 10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Humanities 10</a:t>
                      </a:r>
                      <a:endParaRPr lang="en-US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Math 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Humanities 10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Science 10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Humanities 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Humanities 10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Math 10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Humanities 10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74642"/>
          </a:xfrm>
        </p:spPr>
        <p:txBody>
          <a:bodyPr>
            <a:normAutofit/>
          </a:bodyPr>
          <a:lstStyle/>
          <a:p>
            <a:r>
              <a:rPr lang="en-CA" dirty="0" smtClean="0"/>
              <a:t>Linear</a:t>
            </a:r>
            <a:br>
              <a:rPr lang="en-CA" dirty="0" smtClean="0"/>
            </a:br>
            <a:r>
              <a:rPr lang="en-CA" dirty="0" smtClean="0"/>
              <a:t>Personalized Timetable</a:t>
            </a:r>
            <a:br>
              <a:rPr lang="en-CA" dirty="0" smtClean="0"/>
            </a:br>
            <a:r>
              <a:rPr lang="en-CA" dirty="0" smtClean="0"/>
              <a:t>Interdisciplinary Projects</a:t>
            </a:r>
            <a:br>
              <a:rPr lang="en-CA" dirty="0" smtClean="0"/>
            </a:br>
            <a:r>
              <a:rPr lang="en-CA" dirty="0" smtClean="0"/>
              <a:t>Resume Building</a:t>
            </a:r>
            <a:br>
              <a:rPr lang="en-CA" dirty="0" smtClean="0"/>
            </a:br>
            <a:r>
              <a:rPr lang="en-CA" dirty="0" smtClean="0"/>
              <a:t>34 + Credits</a:t>
            </a:r>
            <a:br>
              <a:rPr lang="en-CA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merican Typewriter"/>
                <a:cs typeface="American Typewriter"/>
              </a:rPr>
              <a:t>Trips</a:t>
            </a:r>
            <a:endParaRPr lang="en-US" dirty="0">
              <a:latin typeface="American Typewriter"/>
              <a:cs typeface="American Typewrite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3454"/>
          </a:xfrm>
        </p:spPr>
        <p:txBody>
          <a:bodyPr/>
          <a:lstStyle/>
          <a:p>
            <a:r>
              <a:rPr lang="en-US" dirty="0" smtClean="0">
                <a:latin typeface="+mj-lt"/>
                <a:cs typeface="American Typewriter"/>
              </a:rPr>
              <a:t>Start of the year trip   - September 2013</a:t>
            </a:r>
          </a:p>
          <a:p>
            <a:pPr>
              <a:buNone/>
            </a:pPr>
            <a:r>
              <a:rPr lang="en-US" dirty="0" smtClean="0">
                <a:latin typeface="+mj-lt"/>
                <a:cs typeface="American Typewriter"/>
              </a:rPr>
              <a:t> </a:t>
            </a:r>
            <a:r>
              <a:rPr lang="en-US" sz="2000" dirty="0" smtClean="0">
                <a:latin typeface="+mj-lt"/>
                <a:cs typeface="American Typewriter"/>
              </a:rPr>
              <a:t>(Mt. Washington Nordic Lodge)</a:t>
            </a:r>
          </a:p>
          <a:p>
            <a:pPr>
              <a:buNone/>
            </a:pPr>
            <a:r>
              <a:rPr lang="en-US" dirty="0" smtClean="0">
                <a:latin typeface="+mj-lt"/>
                <a:cs typeface="American Typewriter"/>
              </a:rPr>
              <a:t> Objectives: Teambuilding, hiking, and group brainstorming about class-wide community  project.</a:t>
            </a:r>
          </a:p>
          <a:p>
            <a:endParaRPr lang="en-US" dirty="0"/>
          </a:p>
        </p:txBody>
      </p:sp>
      <p:pic>
        <p:nvPicPr>
          <p:cNvPr id="4" name="Picture 3" descr="tumblr_lgs8rlgtWa1qbvxcso1_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66027" y="3841408"/>
            <a:ext cx="3883948" cy="2602245"/>
          </a:xfrm>
          <a:prstGeom prst="rect">
            <a:avLst/>
          </a:prstGeom>
        </p:spPr>
      </p:pic>
      <p:pic>
        <p:nvPicPr>
          <p:cNvPr id="5" name="Picture 4" descr="teambuilding.jpg"/>
          <p:cNvPicPr>
            <a:picLocks noChangeAspect="1"/>
          </p:cNvPicPr>
          <p:nvPr/>
        </p:nvPicPr>
        <p:blipFill>
          <a:blip r:embed="rId3" cstate="print">
            <a:alphaModFix amt="95000"/>
          </a:blip>
          <a:stretch>
            <a:fillRect/>
          </a:stretch>
        </p:blipFill>
        <p:spPr>
          <a:xfrm>
            <a:off x="2339752" y="3861048"/>
            <a:ext cx="2640031" cy="25759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Secondary Trip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Visit BCIT, Emily Carr, SFU, UBC  for sights set on post-secondary options.</a:t>
            </a:r>
          </a:p>
          <a:p>
            <a:pPr>
              <a:buNone/>
            </a:pP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3" descr="BCIT-1-715x4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00846" y="3252806"/>
            <a:ext cx="4272210" cy="280830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</p:pic>
      <p:pic>
        <p:nvPicPr>
          <p:cNvPr id="5" name="Picture 4" descr="vancouverskyline16floorvgh-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163361"/>
            <a:ext cx="3903092" cy="23267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Advisory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You would each have an advisory teacher to help you with your internship placements and co-create with you electives.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Advisors will visit your worksite, help you solve work and school related issues, coach and encourage you. </a:t>
            </a:r>
          </a:p>
          <a:p>
            <a:endParaRPr lang="en-US" dirty="0"/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07460"/>
            <a:ext cx="2857500" cy="2350540"/>
          </a:xfrm>
          <a:prstGeom prst="rect">
            <a:avLst/>
          </a:prstGeom>
        </p:spPr>
      </p:pic>
      <p:pic>
        <p:nvPicPr>
          <p:cNvPr id="5" name="Picture 4" descr="Story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7888" y="3934347"/>
            <a:ext cx="4296111" cy="29236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Leadership opportunities will focus on the larger community in the </a:t>
            </a:r>
            <a:r>
              <a:rPr lang="en-US" dirty="0" err="1" smtClean="0"/>
              <a:t>Comox</a:t>
            </a:r>
            <a:r>
              <a:rPr lang="en-US" dirty="0" smtClean="0"/>
              <a:t> Valley.</a:t>
            </a:r>
          </a:p>
          <a:p>
            <a:r>
              <a:rPr lang="en-US" dirty="0" smtClean="0"/>
              <a:t>Continue Lake Trail’s work with the Soup Kitchen.</a:t>
            </a:r>
          </a:p>
          <a:p>
            <a:r>
              <a:rPr lang="en-US" dirty="0" smtClean="0"/>
              <a:t>One class action project that is decided and agreed upon by the group.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3502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Electives at Vanier include Choir or Band (either before or after school – 4 credits)</a:t>
            </a:r>
          </a:p>
          <a:p>
            <a:r>
              <a:rPr lang="en-US" dirty="0" smtClean="0"/>
              <a:t>Co-Creating Electives  - much of this will depend on your internship placement as well as your personal interests and passions. </a:t>
            </a:r>
          </a:p>
          <a:p>
            <a:pPr>
              <a:buNone/>
            </a:pPr>
            <a:r>
              <a:rPr lang="en-US" dirty="0" smtClean="0"/>
              <a:t>Ultimately, it will be collaborative effort. Advisory teachers will be able to bridge resources at the school, as well as instructional resources (readings, videos, learning kits).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54464" cy="1143000"/>
          </a:xfrm>
        </p:spPr>
        <p:txBody>
          <a:bodyPr/>
          <a:lstStyle/>
          <a:p>
            <a:r>
              <a:rPr lang="en-US" dirty="0" smtClean="0"/>
              <a:t>Electives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-77452" r="-77452"/>
          <a:stretch>
            <a:fillRect/>
          </a:stretch>
        </p:blipFill>
        <p:spPr>
          <a:xfrm>
            <a:off x="-2144860" y="274639"/>
            <a:ext cx="6903760" cy="29564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195390"/>
            <a:ext cx="3657600" cy="24444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90452" y="1086259"/>
            <a:ext cx="3643435" cy="3131077"/>
          </a:xfrm>
          <a:prstGeom prst="rect">
            <a:avLst/>
          </a:prstGeom>
        </p:spPr>
      </p:pic>
      <p:pic>
        <p:nvPicPr>
          <p:cNvPr id="7" name="Picture 6" descr="independentfil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011648"/>
            <a:ext cx="3555881" cy="4444851"/>
          </a:xfrm>
          <a:prstGeom prst="rect">
            <a:avLst/>
          </a:prstGeom>
        </p:spPr>
      </p:pic>
      <p:pic>
        <p:nvPicPr>
          <p:cNvPr id="8" name="Picture 7" descr="images-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16700" y="3423977"/>
            <a:ext cx="2527300" cy="3070325"/>
          </a:xfrm>
          <a:prstGeom prst="rect">
            <a:avLst/>
          </a:prstGeom>
        </p:spPr>
      </p:pic>
      <p:pic>
        <p:nvPicPr>
          <p:cNvPr id="9" name="Picture 8" descr="Art-Materials-photo-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90452" y="4421453"/>
            <a:ext cx="3643435" cy="2436547"/>
          </a:xfrm>
          <a:prstGeom prst="rect">
            <a:avLst/>
          </a:prstGeom>
        </p:spPr>
      </p:pic>
      <p:pic>
        <p:nvPicPr>
          <p:cNvPr id="10" name="Picture 9" descr="AA023077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50747" y="1417638"/>
            <a:ext cx="3121025" cy="2819400"/>
          </a:xfrm>
          <a:prstGeom prst="rect">
            <a:avLst/>
          </a:prstGeom>
        </p:spPr>
      </p:pic>
      <p:pic>
        <p:nvPicPr>
          <p:cNvPr id="11" name="Picture 10" descr="j0236531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29399" y="2168525"/>
            <a:ext cx="1730829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600</TotalTime>
  <Words>280</Words>
  <Application>Microsoft Office PowerPoint</Application>
  <PresentationFormat>On-screen Show (4:3)</PresentationFormat>
  <Paragraphs>60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LAKE TRAIL Grade 10 Program 2013/14</vt:lpstr>
      <vt:lpstr>Typical High School Timetable</vt:lpstr>
      <vt:lpstr>Semestered Student Driven Timetable Limited Course Offers Limited Course Space 32/34 Grade 10 credits</vt:lpstr>
      <vt:lpstr>Lake Trail Grade 10 Program</vt:lpstr>
      <vt:lpstr>Linear Personalized Timetable Interdisciplinary Projects Resume Building 34 + Credits </vt:lpstr>
      <vt:lpstr>Trips</vt:lpstr>
      <vt:lpstr>Post Secondary Trip</vt:lpstr>
      <vt:lpstr>Advisory</vt:lpstr>
      <vt:lpstr>Community Leadership</vt:lpstr>
      <vt:lpstr>Electives</vt:lpstr>
      <vt:lpstr>Electives</vt:lpstr>
    </vt:vector>
  </TitlesOfParts>
  <Company>SD71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Typical High School Timetable</dc:title>
  <dc:creator>Mike Admin</dc:creator>
  <cp:lastModifiedBy>52image</cp:lastModifiedBy>
  <cp:revision>10</cp:revision>
  <dcterms:created xsi:type="dcterms:W3CDTF">2013-02-25T22:33:56Z</dcterms:created>
  <dcterms:modified xsi:type="dcterms:W3CDTF">2013-03-05T02:43:04Z</dcterms:modified>
</cp:coreProperties>
</file>